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AEC3C-8D42-D1C2-22EF-79C23155B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DC5703-3935-3F58-6F00-10C97B2A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7FB60A-F0FF-6E55-AE2C-52CDDB91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A9B38-ECBF-68E3-9733-5142A4771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157F8-48CA-3D0D-44CD-3D11C6AA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88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64655-59F8-4A27-40AA-1442520E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B02A3B-03C9-75E1-5353-95F3D5FB8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E53B6-A5F8-A0B2-8330-E8B7BD53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7422AD-A560-71AE-D036-48FCBDCB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5442EE-4531-9CF7-A165-E1C69BDA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6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571DE27-CD44-030D-00E4-B86302920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8D607E-40BE-184D-B44D-E498C013B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3F77C4-BDBA-74A7-A1C0-69B0190EE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468309-CF1A-1B7C-4FAC-642A8829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14C3DD-2A9A-1D7D-65EE-740A7A4E8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9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54AB48-6007-8852-7749-194B7CEEB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79164B-7C8E-2DA6-0B55-C4322E863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56668-9B57-C9BB-D601-9EBB68340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3A5511-CF5A-B4B6-172A-CF595A234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2F9286-49DF-9155-714C-FB89A1F6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64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19F98E-4E85-5FDE-DD61-F1140229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4D5334-6B51-8E0E-CDFD-3B060567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EA9D5-18A7-674B-B358-9FF5D39AD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C8D885-43C4-C4C6-F979-820D13739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737EB-FFA7-13D3-B602-CA5509EB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04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87A70A-B48B-28D1-D54D-D7E9329C3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50E12E-658C-5AAA-5848-06094A1BD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D968DA-A235-6944-686E-37A1768A2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49C6E-41D4-F3AA-10BB-B80609A87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607C27-4A6F-410D-7E5E-5AA2C44D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9ECEC1-E959-7506-1B60-F03F68F0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33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1291D-D212-EBFB-138D-80F8D622C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89E45E-BD60-A523-861E-F5CF70874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3DF6E7-5265-1DCE-44BC-5CAE7A67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1DFF16-C050-3329-C128-77C826701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9D81D2-838D-A718-9996-ACE6FEC58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C2F32EC-BB2A-1BE6-A14C-F12C5B25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297222-D2EC-2FD8-CEC3-1D06578E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9242611-D8AB-60EF-A4A0-E0AB901A3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57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574B-CE59-2718-50CB-AEFF8980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2C8A65-F2EF-FB01-858E-3C685944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FF05F5-8F60-0B87-5433-E6D7F8C0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29C172-4959-C3FF-CDE7-931BD95E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49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234B06F-2EA7-AD32-40FF-B3753E82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5287426-2C95-D440-CE94-D9A787B2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FC70E9-923E-C882-DC15-741BA2932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67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770BC-32B6-0305-1A19-5FA15350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9711AF-2435-652B-B8A1-D72964C52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C238D-7A51-46EC-371F-3884BAEEC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F239B7-5097-DE52-69C3-6AA4A5BA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510316-25AC-76B0-658F-5E8CB81B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B4E98D-CD62-D7CB-0ECB-4913BDF5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6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D860A-5F95-B1CB-6040-C336C05AF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D280A0-43DD-8912-CF23-B3830646E8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8137A6-D5BF-A861-CB62-FE80A6E43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0E2000-52E8-A2C5-9C57-46BF9209E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F348C1-86A4-B0D3-9ABA-32135D6D2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14AA75-062F-8A28-1B78-D2D662EF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10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F289C7-B9B2-8542-2C75-1962DC8F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568DF9-D52C-2C87-76C9-26A74064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95AE8A-FD28-FA63-8D4C-00B559F7E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1D0CE-0FCE-4E60-8522-BF71189B23D8}" type="datetimeFigureOut">
              <a:rPr lang="fr-FR" smtClean="0"/>
              <a:t>08/02/2025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9EC9CB-7E70-6723-A93E-04555051F4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8D7D0B-89E0-84FD-C5D9-8CF8D6338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C32F-BC09-4C79-AD43-E9F4DFCF64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12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CB180-EFDE-C348-BDB9-CD93E058E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146FC-D0E1-A55B-DBD0-AD0685EFE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8778CA-48A1-7256-6E33-820AB567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80;g22e440e4ed9_0_9">
            <a:extLst>
              <a:ext uri="{FF2B5EF4-FFF2-40B4-BE49-F238E27FC236}">
                <a16:creationId xmlns:a16="http://schemas.microsoft.com/office/drawing/2014/main" id="{B7039DB9-35CE-1E6D-BAC8-EB82A317753D}"/>
              </a:ext>
            </a:extLst>
          </p:cNvPr>
          <p:cNvSpPr txBox="1"/>
          <p:nvPr/>
        </p:nvSpPr>
        <p:spPr>
          <a:xfrm>
            <a:off x="2457007" y="1122363"/>
            <a:ext cx="7524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fr-FR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printemps 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fr-FR" sz="2400" b="1" dirty="0">
                <a:solidFill>
                  <a:srgbClr val="3786CD"/>
                </a:solidFill>
                <a:latin typeface="Calibri"/>
                <a:cs typeface="Calibri"/>
                <a:sym typeface="Calibri"/>
              </a:rPr>
              <a:t>Semestre 6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gestion – </a:t>
            </a:r>
            <a:r>
              <a:rPr lang="fr-FR" sz="2400" b="1" dirty="0">
                <a:solidFill>
                  <a:srgbClr val="3786CD"/>
                </a:solidFill>
                <a:latin typeface="Calibri"/>
                <a:cs typeface="Calibri"/>
                <a:sym typeface="Calibri"/>
              </a:rPr>
              <a:t>Groupe A</a:t>
            </a:r>
            <a:endParaRPr sz="2400" b="1" dirty="0">
              <a:solidFill>
                <a:srgbClr val="3786CD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726F6F6-0763-E57C-6A8A-0494F1318106}"/>
              </a:ext>
            </a:extLst>
          </p:cNvPr>
          <p:cNvGraphicFramePr>
            <a:graphicFrameLocks noGrp="1"/>
          </p:cNvGraphicFramePr>
          <p:nvPr/>
        </p:nvGraphicFramePr>
        <p:xfrm>
          <a:off x="917945" y="1953319"/>
          <a:ext cx="10565220" cy="358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870">
                  <a:extLst>
                    <a:ext uri="{9D8B030D-6E8A-4147-A177-3AD203B41FA5}">
                      <a16:colId xmlns:a16="http://schemas.microsoft.com/office/drawing/2014/main" val="3237351683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793090064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673584313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85680857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4268820858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862909092"/>
                    </a:ext>
                  </a:extLst>
                </a:gridCol>
              </a:tblGrid>
              <a:tr h="510222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08h30 ----- 10h30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10h30 ----- 12h30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12h30 ----- 14h30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14h30 ----- 16h30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16h30 ----- 18h30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30064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Lundi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Méthodes Econométriques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EL KHARRIM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5142416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Contrôle De Gestion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H. ZAAM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07044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Mercredi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Recherche Opérationnelle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EL KETTANI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47665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Jeudi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Stratégies Industrielles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RAJAA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13012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Vendredi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63291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Gestion de Projets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Z. MAHMOUDI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35056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850915E-CA56-B3E6-2203-42968F1B3982}"/>
              </a:ext>
            </a:extLst>
          </p:cNvPr>
          <p:cNvSpPr txBox="1"/>
          <p:nvPr/>
        </p:nvSpPr>
        <p:spPr>
          <a:xfrm>
            <a:off x="9654363" y="753031"/>
            <a:ext cx="15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GESTION S6 A</a:t>
            </a:r>
          </a:p>
        </p:txBody>
      </p:sp>
    </p:spTree>
    <p:extLst>
      <p:ext uri="{BB962C8B-B14F-4D97-AF65-F5344CB8AC3E}">
        <p14:creationId xmlns:p14="http://schemas.microsoft.com/office/powerpoint/2010/main" val="208685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CB180-EFDE-C348-BDB9-CD93E058E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146FC-D0E1-A55B-DBD0-AD0685EFE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8778CA-48A1-7256-6E33-820AB567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80;g22e440e4ed9_0_9">
            <a:extLst>
              <a:ext uri="{FF2B5EF4-FFF2-40B4-BE49-F238E27FC236}">
                <a16:creationId xmlns:a16="http://schemas.microsoft.com/office/drawing/2014/main" id="{B7039DB9-35CE-1E6D-BAC8-EB82A317753D}"/>
              </a:ext>
            </a:extLst>
          </p:cNvPr>
          <p:cNvSpPr txBox="1"/>
          <p:nvPr/>
        </p:nvSpPr>
        <p:spPr>
          <a:xfrm>
            <a:off x="2457007" y="1122363"/>
            <a:ext cx="7524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fr-FR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Session de printemps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2400" b="1" dirty="0">
                <a:solidFill>
                  <a:srgbClr val="3786CD"/>
                </a:solidFill>
                <a:latin typeface="Calibri"/>
                <a:cs typeface="Calibri"/>
                <a:sym typeface="Calibri"/>
              </a:rPr>
              <a:t>Semestre 6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gestion – </a:t>
            </a:r>
            <a:r>
              <a:rPr lang="fr-FR" sz="2400" b="1" dirty="0">
                <a:solidFill>
                  <a:srgbClr val="3786CD"/>
                </a:solidFill>
                <a:latin typeface="Calibri"/>
                <a:cs typeface="Calibri"/>
                <a:sym typeface="Calibri"/>
              </a:rPr>
              <a:t>Groupe B</a:t>
            </a:r>
            <a:endParaRPr sz="2400" b="1" dirty="0">
              <a:solidFill>
                <a:srgbClr val="3786CD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726F6F6-0763-E57C-6A8A-0494F1318106}"/>
              </a:ext>
            </a:extLst>
          </p:cNvPr>
          <p:cNvGraphicFramePr>
            <a:graphicFrameLocks noGrp="1"/>
          </p:cNvGraphicFramePr>
          <p:nvPr/>
        </p:nvGraphicFramePr>
        <p:xfrm>
          <a:off x="917945" y="1953319"/>
          <a:ext cx="10565220" cy="358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870">
                  <a:extLst>
                    <a:ext uri="{9D8B030D-6E8A-4147-A177-3AD203B41FA5}">
                      <a16:colId xmlns:a16="http://schemas.microsoft.com/office/drawing/2014/main" val="3237351683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793090064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673584313"/>
                    </a:ext>
                  </a:extLst>
                </a:gridCol>
                <a:gridCol w="1624599">
                  <a:extLst>
                    <a:ext uri="{9D8B030D-6E8A-4147-A177-3AD203B41FA5}">
                      <a16:colId xmlns:a16="http://schemas.microsoft.com/office/drawing/2014/main" val="285680857"/>
                    </a:ext>
                  </a:extLst>
                </a:gridCol>
                <a:gridCol w="1897141">
                  <a:extLst>
                    <a:ext uri="{9D8B030D-6E8A-4147-A177-3AD203B41FA5}">
                      <a16:colId xmlns:a16="http://schemas.microsoft.com/office/drawing/2014/main" val="4268820858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862909092"/>
                    </a:ext>
                  </a:extLst>
                </a:gridCol>
              </a:tblGrid>
              <a:tr h="510222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08h30 ----- 10h30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10h30 ----- 12h30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12h30 ----- 14h30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14h30 ----- 16h30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16h30 ----- 18h30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30064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Lundi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Méthodes Econométriques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EL KHARRIM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5142416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Contrôle De Gestion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H. ZAAM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07044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Mercredi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Recherche Opérationnelle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EL KETTANI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47665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Jeudi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Stratégies Industrielles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RAJAA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13012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Vendredi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63291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Gestion de Projets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Z. MAHMOUDI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35056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850915E-CA56-B3E6-2203-42968F1B3982}"/>
              </a:ext>
            </a:extLst>
          </p:cNvPr>
          <p:cNvSpPr txBox="1"/>
          <p:nvPr/>
        </p:nvSpPr>
        <p:spPr>
          <a:xfrm>
            <a:off x="9654363" y="753031"/>
            <a:ext cx="154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GESTION S6 B</a:t>
            </a:r>
          </a:p>
        </p:txBody>
      </p:sp>
    </p:spTree>
    <p:extLst>
      <p:ext uri="{BB962C8B-B14F-4D97-AF65-F5344CB8AC3E}">
        <p14:creationId xmlns:p14="http://schemas.microsoft.com/office/powerpoint/2010/main" val="294766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ECB180-EFDE-C348-BDB9-CD93E058E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2146FC-D0E1-A55B-DBD0-AD0685EFEC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8778CA-48A1-7256-6E33-820AB567B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80;g22e440e4ed9_0_9">
            <a:extLst>
              <a:ext uri="{FF2B5EF4-FFF2-40B4-BE49-F238E27FC236}">
                <a16:creationId xmlns:a16="http://schemas.microsoft.com/office/drawing/2014/main" id="{B7039DB9-35CE-1E6D-BAC8-EB82A317753D}"/>
              </a:ext>
            </a:extLst>
          </p:cNvPr>
          <p:cNvSpPr txBox="1"/>
          <p:nvPr/>
        </p:nvSpPr>
        <p:spPr>
          <a:xfrm>
            <a:off x="2457007" y="1122363"/>
            <a:ext cx="75249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 rtl="1"/>
            <a:r>
              <a:rPr lang="fr-FR" sz="24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Session de printemps</a:t>
            </a:r>
            <a:r>
              <a:rPr lang="fr-F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fr-FR" sz="2400" b="1" dirty="0">
                <a:solidFill>
                  <a:srgbClr val="3786CD"/>
                </a:solidFill>
                <a:latin typeface="Calibri"/>
                <a:cs typeface="Calibri"/>
                <a:sym typeface="Calibri"/>
              </a:rPr>
              <a:t>Semestre 6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Parcours </a:t>
            </a:r>
            <a:r>
              <a:rPr lang="fr-F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Eco&amp;Gestion</a:t>
            </a: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dirty="0">
              <a:solidFill>
                <a:srgbClr val="3786CD"/>
              </a:solidFill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C726F6F6-0763-E57C-6A8A-0494F1318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630714"/>
              </p:ext>
            </p:extLst>
          </p:nvPr>
        </p:nvGraphicFramePr>
        <p:xfrm>
          <a:off x="917945" y="1953319"/>
          <a:ext cx="10565220" cy="3917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870">
                  <a:extLst>
                    <a:ext uri="{9D8B030D-6E8A-4147-A177-3AD203B41FA5}">
                      <a16:colId xmlns:a16="http://schemas.microsoft.com/office/drawing/2014/main" val="3237351683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793090064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2673584313"/>
                    </a:ext>
                  </a:extLst>
                </a:gridCol>
                <a:gridCol w="1624599">
                  <a:extLst>
                    <a:ext uri="{9D8B030D-6E8A-4147-A177-3AD203B41FA5}">
                      <a16:colId xmlns:a16="http://schemas.microsoft.com/office/drawing/2014/main" val="285680857"/>
                    </a:ext>
                  </a:extLst>
                </a:gridCol>
                <a:gridCol w="1897141">
                  <a:extLst>
                    <a:ext uri="{9D8B030D-6E8A-4147-A177-3AD203B41FA5}">
                      <a16:colId xmlns:a16="http://schemas.microsoft.com/office/drawing/2014/main" val="4268820858"/>
                    </a:ext>
                  </a:extLst>
                </a:gridCol>
                <a:gridCol w="1760870">
                  <a:extLst>
                    <a:ext uri="{9D8B030D-6E8A-4147-A177-3AD203B41FA5}">
                      <a16:colId xmlns:a16="http://schemas.microsoft.com/office/drawing/2014/main" val="862909092"/>
                    </a:ext>
                  </a:extLst>
                </a:gridCol>
              </a:tblGrid>
              <a:tr h="510222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08h30 ----- 10h30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10h30 ----- 12h30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12h30 ----- 14h30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14h30 ----- 16h30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16h30 ----- 18h30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9230064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Lundi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Méthodes Econométriques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M. EL KHARRIM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15142416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Mardi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Contrôle De Gestion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H. ZAAM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307044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Mercredi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Management Stratégique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J. BERRAD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6147665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Jeudi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Théorie Economique Contemporaine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W. CHAHOUATI</a:t>
                      </a:r>
                      <a:b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5130122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Vendredi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5632911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Samedi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Recherche Opérationnelle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Pr. A.KOUIBIA</a:t>
                      </a:r>
                      <a:b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Amphi B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935056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3850915E-CA56-B3E6-2203-42968F1B3982}"/>
              </a:ext>
            </a:extLst>
          </p:cNvPr>
          <p:cNvSpPr txBox="1"/>
          <p:nvPr/>
        </p:nvSpPr>
        <p:spPr>
          <a:xfrm>
            <a:off x="9439197" y="753031"/>
            <a:ext cx="2073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ECO&amp;GESTION S6 </a:t>
            </a:r>
          </a:p>
        </p:txBody>
      </p:sp>
    </p:spTree>
    <p:extLst>
      <p:ext uri="{BB962C8B-B14F-4D97-AF65-F5344CB8AC3E}">
        <p14:creationId xmlns:p14="http://schemas.microsoft.com/office/powerpoint/2010/main" val="27502950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Grand écran</PresentationFormat>
  <Paragraphs>133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AMAL EL MORABET</dc:creator>
  <cp:lastModifiedBy>HP</cp:lastModifiedBy>
  <cp:revision>2</cp:revision>
  <dcterms:created xsi:type="dcterms:W3CDTF">2025-02-07T11:53:32Z</dcterms:created>
  <dcterms:modified xsi:type="dcterms:W3CDTF">2025-02-08T09:26:11Z</dcterms:modified>
</cp:coreProperties>
</file>